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6" r:id="rId6"/>
    <p:sldId id="267" r:id="rId7"/>
    <p:sldId id="268" r:id="rId8"/>
    <p:sldId id="262" r:id="rId9"/>
    <p:sldId id="26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p:scale>
          <a:sx n="80" d="100"/>
          <a:sy n="80" d="100"/>
        </p:scale>
        <p:origin x="782" y="1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3481E9F9-F8BD-443C-9F68-DE0F9E90287A}"/>
    <pc:docChg chg="custSel modSld">
      <pc:chgData name="Taryn Somerville" userId="69027dbc-bab2-498d-a7ad-5b94e4d4fd30" providerId="ADAL" clId="{3481E9F9-F8BD-443C-9F68-DE0F9E90287A}" dt="2023-10-16T02:05:49.491" v="87" actId="403"/>
      <pc:docMkLst>
        <pc:docMk/>
      </pc:docMkLst>
      <pc:sldChg chg="modSp mod">
        <pc:chgData name="Taryn Somerville" userId="69027dbc-bab2-498d-a7ad-5b94e4d4fd30" providerId="ADAL" clId="{3481E9F9-F8BD-443C-9F68-DE0F9E90287A}" dt="2023-10-16T01:50:42.088" v="86" actId="1036"/>
        <pc:sldMkLst>
          <pc:docMk/>
          <pc:sldMk cId="1861694298" sldId="257"/>
        </pc:sldMkLst>
        <pc:spChg chg="mod">
          <ac:chgData name="Taryn Somerville" userId="69027dbc-bab2-498d-a7ad-5b94e4d4fd30" providerId="ADAL" clId="{3481E9F9-F8BD-443C-9F68-DE0F9E90287A}" dt="2023-10-16T01:50:42.088" v="86" actId="1036"/>
          <ac:spMkLst>
            <pc:docMk/>
            <pc:sldMk cId="1861694298" sldId="257"/>
            <ac:spMk id="2" creationId="{090296C7-6FD1-CC0D-129F-3FDF2DC20D30}"/>
          </ac:spMkLst>
        </pc:spChg>
        <pc:spChg chg="mod">
          <ac:chgData name="Taryn Somerville" userId="69027dbc-bab2-498d-a7ad-5b94e4d4fd30" providerId="ADAL" clId="{3481E9F9-F8BD-443C-9F68-DE0F9E90287A}" dt="2023-10-16T01:50:42.088" v="86" actId="1036"/>
          <ac:spMkLst>
            <pc:docMk/>
            <pc:sldMk cId="1861694298" sldId="257"/>
            <ac:spMk id="3" creationId="{4B6B0EEA-03D8-F00B-F3C6-B35F4C410867}"/>
          </ac:spMkLst>
        </pc:spChg>
      </pc:sldChg>
      <pc:sldChg chg="modSp mod">
        <pc:chgData name="Taryn Somerville" userId="69027dbc-bab2-498d-a7ad-5b94e4d4fd30" providerId="ADAL" clId="{3481E9F9-F8BD-443C-9F68-DE0F9E90287A}" dt="2023-10-16T02:05:49.491" v="87" actId="403"/>
        <pc:sldMkLst>
          <pc:docMk/>
          <pc:sldMk cId="1627689429" sldId="262"/>
        </pc:sldMkLst>
        <pc:spChg chg="mod">
          <ac:chgData name="Taryn Somerville" userId="69027dbc-bab2-498d-a7ad-5b94e4d4fd30" providerId="ADAL" clId="{3481E9F9-F8BD-443C-9F68-DE0F9E90287A}" dt="2023-10-16T02:05:49.491" v="87" actId="403"/>
          <ac:spMkLst>
            <pc:docMk/>
            <pc:sldMk cId="1627689429" sldId="262"/>
            <ac:spMk id="2" creationId="{090296C7-6FD1-CC0D-129F-3FDF2DC20D30}"/>
          </ac:spMkLst>
        </pc:spChg>
      </pc:sldChg>
      <pc:sldChg chg="modSp mod">
        <pc:chgData name="Taryn Somerville" userId="69027dbc-bab2-498d-a7ad-5b94e4d4fd30" providerId="ADAL" clId="{3481E9F9-F8BD-443C-9F68-DE0F9E90287A}" dt="2023-10-16T01:49:07.181" v="33" actId="1076"/>
        <pc:sldMkLst>
          <pc:docMk/>
          <pc:sldMk cId="638018068" sldId="269"/>
        </pc:sldMkLst>
        <pc:spChg chg="mod">
          <ac:chgData name="Taryn Somerville" userId="69027dbc-bab2-498d-a7ad-5b94e4d4fd30" providerId="ADAL" clId="{3481E9F9-F8BD-443C-9F68-DE0F9E90287A}" dt="2023-10-16T01:49:07.181" v="33" actId="1076"/>
          <ac:spMkLst>
            <pc:docMk/>
            <pc:sldMk cId="638018068" sldId="269"/>
            <ac:spMk id="2" creationId="{090296C7-6FD1-CC0D-129F-3FDF2DC20D30}"/>
          </ac:spMkLst>
        </pc:spChg>
      </pc:sldChg>
    </pc:docChg>
  </pc:docChgLst>
  <pc:docChgLst>
    <pc:chgData name="Julia Hosking" userId="f37c2b41-8689-4b5d-86e4-57670b4b4b69" providerId="ADAL" clId="{B21AE3C1-19ED-4599-8D8D-3CBA7DD63FDC}"/>
    <pc:docChg chg="custSel modSld">
      <pc:chgData name="Julia Hosking" userId="f37c2b41-8689-4b5d-86e4-57670b4b4b69" providerId="ADAL" clId="{B21AE3C1-19ED-4599-8D8D-3CBA7DD63FDC}" dt="2023-09-26T01:41:57.072" v="8" actId="313"/>
      <pc:docMkLst>
        <pc:docMk/>
      </pc:docMkLst>
      <pc:sldChg chg="modSp mod">
        <pc:chgData name="Julia Hosking" userId="f37c2b41-8689-4b5d-86e4-57670b4b4b69" providerId="ADAL" clId="{B21AE3C1-19ED-4599-8D8D-3CBA7DD63FDC}" dt="2023-09-26T01:41:57.072" v="8" actId="313"/>
        <pc:sldMkLst>
          <pc:docMk/>
          <pc:sldMk cId="1627689429" sldId="262"/>
        </pc:sldMkLst>
        <pc:spChg chg="mod">
          <ac:chgData name="Julia Hosking" userId="f37c2b41-8689-4b5d-86e4-57670b4b4b69" providerId="ADAL" clId="{B21AE3C1-19ED-4599-8D8D-3CBA7DD63FDC}" dt="2023-09-26T01:41:57.072" v="8" actId="313"/>
          <ac:spMkLst>
            <pc:docMk/>
            <pc:sldMk cId="1627689429" sldId="262"/>
            <ac:spMk id="2" creationId="{090296C7-6FD1-CC0D-129F-3FDF2DC20D30}"/>
          </ac:spMkLst>
        </pc:spChg>
      </pc:sldChg>
    </pc:docChg>
  </pc:docChgLst>
  <pc:docChgLst>
    <pc:chgData name="Omar Dalagan" userId="7af59622-c04f-4f5e-a532-d4d5d074cd13" providerId="ADAL" clId="{0F12083A-9441-884F-A224-AE563DADBF44}"/>
    <pc:docChg chg="custSel modSld">
      <pc:chgData name="Omar Dalagan" userId="7af59622-c04f-4f5e-a532-d4d5d074cd13" providerId="ADAL" clId="{0F12083A-9441-884F-A224-AE563DADBF44}" dt="2023-10-13T05:03:20.466" v="26" actId="1076"/>
      <pc:docMkLst>
        <pc:docMk/>
      </pc:docMkLst>
      <pc:sldChg chg="delSp delDesignElem">
        <pc:chgData name="Omar Dalagan" userId="7af59622-c04f-4f5e-a532-d4d5d074cd13" providerId="ADAL" clId="{0F12083A-9441-884F-A224-AE563DADBF44}" dt="2023-10-13T05:00:11.708" v="1"/>
        <pc:sldMkLst>
          <pc:docMk/>
          <pc:sldMk cId="1998465018" sldId="256"/>
        </pc:sldMkLst>
        <pc:spChg chg="del">
          <ac:chgData name="Omar Dalagan" userId="7af59622-c04f-4f5e-a532-d4d5d074cd13" providerId="ADAL" clId="{0F12083A-9441-884F-A224-AE563DADBF44}" dt="2023-10-13T05:00:11.708" v="1"/>
          <ac:spMkLst>
            <pc:docMk/>
            <pc:sldMk cId="1998465018" sldId="256"/>
            <ac:spMk id="1031" creationId="{C1DD1A8A-57D5-4A81-AD04-532B043C5611}"/>
          </ac:spMkLst>
        </pc:spChg>
        <pc:spChg chg="del">
          <ac:chgData name="Omar Dalagan" userId="7af59622-c04f-4f5e-a532-d4d5d074cd13" providerId="ADAL" clId="{0F12083A-9441-884F-A224-AE563DADBF44}" dt="2023-10-13T05:00:11.708" v="1"/>
          <ac:spMkLst>
            <pc:docMk/>
            <pc:sldMk cId="1998465018" sldId="256"/>
            <ac:spMk id="1033" creationId="{007891EC-4501-44ED-A8C8-B11B6DB767AB}"/>
          </ac:spMkLst>
        </pc:spChg>
      </pc:sldChg>
      <pc:sldChg chg="modSp mod modClrScheme chgLayout">
        <pc:chgData name="Omar Dalagan" userId="7af59622-c04f-4f5e-a532-d4d5d074cd13" providerId="ADAL" clId="{0F12083A-9441-884F-A224-AE563DADBF44}" dt="2023-10-13T05:01:23.109" v="9" actId="1076"/>
        <pc:sldMkLst>
          <pc:docMk/>
          <pc:sldMk cId="1861694298" sldId="257"/>
        </pc:sldMkLst>
        <pc:spChg chg="mod ord">
          <ac:chgData name="Omar Dalagan" userId="7af59622-c04f-4f5e-a532-d4d5d074cd13" providerId="ADAL" clId="{0F12083A-9441-884F-A224-AE563DADBF44}" dt="2023-10-13T05:01:19.224" v="8" actId="1076"/>
          <ac:spMkLst>
            <pc:docMk/>
            <pc:sldMk cId="1861694298" sldId="257"/>
            <ac:spMk id="2" creationId="{090296C7-6FD1-CC0D-129F-3FDF2DC20D30}"/>
          </ac:spMkLst>
        </pc:spChg>
        <pc:spChg chg="mod ord">
          <ac:chgData name="Omar Dalagan" userId="7af59622-c04f-4f5e-a532-d4d5d074cd13" providerId="ADAL" clId="{0F12083A-9441-884F-A224-AE563DADBF44}" dt="2023-10-13T05:01:23.109" v="9" actId="1076"/>
          <ac:spMkLst>
            <pc:docMk/>
            <pc:sldMk cId="1861694298" sldId="257"/>
            <ac:spMk id="3" creationId="{4B6B0EEA-03D8-F00B-F3C6-B35F4C410867}"/>
          </ac:spMkLst>
        </pc:spChg>
      </pc:sldChg>
      <pc:sldChg chg="modSp mod">
        <pc:chgData name="Omar Dalagan" userId="7af59622-c04f-4f5e-a532-d4d5d074cd13" providerId="ADAL" clId="{0F12083A-9441-884F-A224-AE563DADBF44}" dt="2023-10-13T05:02:39.737" v="18" actId="1076"/>
        <pc:sldMkLst>
          <pc:docMk/>
          <pc:sldMk cId="1627689429" sldId="262"/>
        </pc:sldMkLst>
        <pc:spChg chg="mod">
          <ac:chgData name="Omar Dalagan" userId="7af59622-c04f-4f5e-a532-d4d5d074cd13" providerId="ADAL" clId="{0F12083A-9441-884F-A224-AE563DADBF44}" dt="2023-10-13T05:02:39.737" v="18" actId="1076"/>
          <ac:spMkLst>
            <pc:docMk/>
            <pc:sldMk cId="1627689429" sldId="262"/>
            <ac:spMk id="2" creationId="{090296C7-6FD1-CC0D-129F-3FDF2DC20D30}"/>
          </ac:spMkLst>
        </pc:spChg>
      </pc:sldChg>
      <pc:sldChg chg="modSp mod">
        <pc:chgData name="Omar Dalagan" userId="7af59622-c04f-4f5e-a532-d4d5d074cd13" providerId="ADAL" clId="{0F12083A-9441-884F-A224-AE563DADBF44}" dt="2023-10-13T05:03:20.466" v="26" actId="1076"/>
        <pc:sldMkLst>
          <pc:docMk/>
          <pc:sldMk cId="638018068" sldId="269"/>
        </pc:sldMkLst>
        <pc:spChg chg="mod">
          <ac:chgData name="Omar Dalagan" userId="7af59622-c04f-4f5e-a532-d4d5d074cd13" providerId="ADAL" clId="{0F12083A-9441-884F-A224-AE563DADBF44}" dt="2023-10-13T05:03:20.466" v="26" actId="1076"/>
          <ac:spMkLst>
            <pc:docMk/>
            <pc:sldMk cId="638018068" sldId="269"/>
            <ac:spMk id="2" creationId="{090296C7-6FD1-CC0D-129F-3FDF2DC20D30}"/>
          </ac:spMkLst>
        </pc:spChg>
      </pc:sldChg>
    </pc:docChg>
  </pc:docChgLst>
  <pc:docChgLst>
    <pc:chgData name="Rod Yule" userId="e35e4393-21ca-400c-aca5-b80cc1a2e801" providerId="ADAL" clId="{C3202E5A-70A2-455F-89E0-0B95C9D26C1D}"/>
    <pc:docChg chg="custSel addSld delSld modSld">
      <pc:chgData name="Rod Yule" userId="e35e4393-21ca-400c-aca5-b80cc1a2e801" providerId="ADAL" clId="{C3202E5A-70A2-455F-89E0-0B95C9D26C1D}" dt="2023-08-27T04:44:33.121" v="54" actId="47"/>
      <pc:docMkLst>
        <pc:docMk/>
      </pc:docMkLst>
      <pc:sldChg chg="del">
        <pc:chgData name="Rod Yule" userId="e35e4393-21ca-400c-aca5-b80cc1a2e801" providerId="ADAL" clId="{C3202E5A-70A2-455F-89E0-0B95C9D26C1D}" dt="2023-08-27T04:33:53.129" v="0" actId="47"/>
        <pc:sldMkLst>
          <pc:docMk/>
          <pc:sldMk cId="2832701443" sldId="259"/>
        </pc:sldMkLst>
      </pc:sldChg>
      <pc:sldChg chg="modSp mod">
        <pc:chgData name="Rod Yule" userId="e35e4393-21ca-400c-aca5-b80cc1a2e801" providerId="ADAL" clId="{C3202E5A-70A2-455F-89E0-0B95C9D26C1D}" dt="2023-08-27T04:42:13.814" v="11" actId="27636"/>
        <pc:sldMkLst>
          <pc:docMk/>
          <pc:sldMk cId="1627689429" sldId="262"/>
        </pc:sldMkLst>
        <pc:spChg chg="mod">
          <ac:chgData name="Rod Yule" userId="e35e4393-21ca-400c-aca5-b80cc1a2e801" providerId="ADAL" clId="{C3202E5A-70A2-455F-89E0-0B95C9D26C1D}" dt="2023-08-27T04:42:13.814" v="11" actId="27636"/>
          <ac:spMkLst>
            <pc:docMk/>
            <pc:sldMk cId="1627689429" sldId="262"/>
            <ac:spMk id="2" creationId="{090296C7-6FD1-CC0D-129F-3FDF2DC20D30}"/>
          </ac:spMkLst>
        </pc:spChg>
      </pc:sldChg>
      <pc:sldChg chg="del">
        <pc:chgData name="Rod Yule" userId="e35e4393-21ca-400c-aca5-b80cc1a2e801" providerId="ADAL" clId="{C3202E5A-70A2-455F-89E0-0B95C9D26C1D}" dt="2023-08-27T04:44:27.913" v="52" actId="47"/>
        <pc:sldMkLst>
          <pc:docMk/>
          <pc:sldMk cId="3128193574" sldId="263"/>
        </pc:sldMkLst>
      </pc:sldChg>
      <pc:sldChg chg="del">
        <pc:chgData name="Rod Yule" userId="e35e4393-21ca-400c-aca5-b80cc1a2e801" providerId="ADAL" clId="{C3202E5A-70A2-455F-89E0-0B95C9D26C1D}" dt="2023-08-27T04:44:30.106" v="53" actId="47"/>
        <pc:sldMkLst>
          <pc:docMk/>
          <pc:sldMk cId="2204212715" sldId="264"/>
        </pc:sldMkLst>
      </pc:sldChg>
      <pc:sldChg chg="del">
        <pc:chgData name="Rod Yule" userId="e35e4393-21ca-400c-aca5-b80cc1a2e801" providerId="ADAL" clId="{C3202E5A-70A2-455F-89E0-0B95C9D26C1D}" dt="2023-08-27T04:44:33.121" v="54" actId="47"/>
        <pc:sldMkLst>
          <pc:docMk/>
          <pc:sldMk cId="4062647449" sldId="265"/>
        </pc:sldMkLst>
      </pc:sldChg>
      <pc:sldChg chg="modSp add mod">
        <pc:chgData name="Rod Yule" userId="e35e4393-21ca-400c-aca5-b80cc1a2e801" providerId="ADAL" clId="{C3202E5A-70A2-455F-89E0-0B95C9D26C1D}" dt="2023-08-27T04:44:17.558" v="51" actId="1076"/>
        <pc:sldMkLst>
          <pc:docMk/>
          <pc:sldMk cId="638018068" sldId="269"/>
        </pc:sldMkLst>
        <pc:spChg chg="mod">
          <ac:chgData name="Rod Yule" userId="e35e4393-21ca-400c-aca5-b80cc1a2e801" providerId="ADAL" clId="{C3202E5A-70A2-455F-89E0-0B95C9D26C1D}" dt="2023-08-27T04:44:17.558" v="51" actId="1076"/>
          <ac:spMkLst>
            <pc:docMk/>
            <pc:sldMk cId="638018068" sldId="269"/>
            <ac:spMk id="2" creationId="{090296C7-6FD1-CC0D-129F-3FDF2DC20D3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976585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A5E61-E819-C800-D0B4-2A331879BA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A0142B7-A359-2955-D36D-F6C838D677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697937-6FEF-7744-6177-349390B7A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C6DA96-9627-3962-25C1-EC824FAC4B6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071E933C-2F91-57FB-54C8-8AE9B1031E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9F29798-4AFA-2C53-160B-BF3FB1072FD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673582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A1CD7-247E-EB4B-BFF3-A8AE43244F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87D1A83C-573C-11C8-ACFD-CBC789BC2C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98661D-1973-5942-3C97-FC7DDC8003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25F45-DB19-690E-1ACE-0F5011E7EC5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39BD3489-7C14-7BF0-3257-BDA8AEAF23D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0DF026-6FB5-E791-42FC-6EA4F59DB3DC}"/>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493934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7AF0-0F19-21E7-E994-B5F6A0E4849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1D53B25-BFD6-B41F-5C79-1B7729EBD0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9C07DF-780D-1B59-81BB-CA6D0E0CA3C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1981D3D8-CE9D-93C2-5723-0B309C4021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B81F310-9CF2-5214-B353-752D7F15198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574478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AACB5-98C6-98CB-435B-1F76AE251A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FF81AE0-302B-3E4B-814D-7817CC19FC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9E4BDF4-9EEF-D760-4792-A6B32662ECB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8692743-EE81-7BC0-BB6F-D5F21EDB53C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B7AF3C43-506A-1A12-69D3-DD4889FC6B13}"/>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4519001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87143-D9B9-6633-9CEB-119C3CA7C0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18BFEC7B-4CFD-5C0D-E59A-478AEAC14D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6F7E2D37-1EC2-1FD7-47B8-DEB2A108EE26}"/>
              </a:ext>
            </a:extLst>
          </p:cNvPr>
          <p:cNvSpPr>
            <a:spLocks noGrp="1"/>
          </p:cNvSpPr>
          <p:nvPr>
            <p:ph type="dt" sz="half" idx="10"/>
          </p:nvPr>
        </p:nvSpPr>
        <p:spPr/>
        <p:txBody>
          <a:bodyPr/>
          <a:lstStyle/>
          <a:p>
            <a:fld id="{C5AC36FC-96AF-442C-B04F-6CED3A2BCEED}" type="datetimeFigureOut">
              <a:rPr lang="en-AU" smtClean="0"/>
              <a:t>16/10/2023</a:t>
            </a:fld>
            <a:endParaRPr lang="en-AU" dirty="0"/>
          </a:p>
        </p:txBody>
      </p:sp>
      <p:sp>
        <p:nvSpPr>
          <p:cNvPr id="5" name="Footer Placeholder 4">
            <a:extLst>
              <a:ext uri="{FF2B5EF4-FFF2-40B4-BE49-F238E27FC236}">
                <a16:creationId xmlns:a16="http://schemas.microsoft.com/office/drawing/2014/main" id="{6E1BB985-53FB-5A1F-198C-77E596071932}"/>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5D4CF89D-4B56-03B6-4FA7-BEA8F2603722}"/>
              </a:ext>
            </a:extLst>
          </p:cNvPr>
          <p:cNvSpPr>
            <a:spLocks noGrp="1"/>
          </p:cNvSpPr>
          <p:nvPr>
            <p:ph type="sldNum" sz="quarter" idx="12"/>
          </p:nvPr>
        </p:nvSpPr>
        <p:spPr/>
        <p:txBody>
          <a:bodyPr/>
          <a:lstStyle/>
          <a:p>
            <a:endParaRPr lang="en-AU" dirty="0"/>
          </a:p>
        </p:txBody>
      </p:sp>
    </p:spTree>
    <p:extLst>
      <p:ext uri="{BB962C8B-B14F-4D97-AF65-F5344CB8AC3E}">
        <p14:creationId xmlns:p14="http://schemas.microsoft.com/office/powerpoint/2010/main" val="3556565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699212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bright star in the sky&#10;&#10;Description automatically generated">
            <a:extLst>
              <a:ext uri="{FF2B5EF4-FFF2-40B4-BE49-F238E27FC236}">
                <a16:creationId xmlns:a16="http://schemas.microsoft.com/office/drawing/2014/main" id="{B6FBFA48-AFC2-42CA-4451-4CCB3DF39A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4960" y="98552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2281881" y="2095586"/>
            <a:ext cx="7700319" cy="2387600"/>
          </a:xfrm>
        </p:spPr>
        <p:txBody>
          <a:bodyPr anchor="b">
            <a:noAutofit/>
          </a:bodyPr>
          <a:lstStyle>
            <a:lvl1pPr algn="ctr">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2918552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0B5B-2CAC-9511-AEE0-13C48F3E3A2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39C48F4-E0A5-FCDA-1F75-0C3544B57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B2172D5-A2FE-658F-DCCA-3FE54AEF04F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5C78E35-3DC8-424E-0A0A-419B573716BC}"/>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833761C-4921-0426-A8E0-5F2C645F5DBA}"/>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475024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FAB9-8D77-36A7-6BEE-4A643C1376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7A91000-F508-AB9E-8D77-DF410D00E3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C74BD6-6390-57F3-D611-B6C32EE716EE}"/>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628ACE7D-EC01-D297-9177-AE440789680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B3C27DF-F504-7F04-E546-E3043E97AC3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086835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8D0D-7926-3ADC-99F9-360CBF223CE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23AC6B9-D1B4-4055-4FD7-C51477FC85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FD85DCA-A4BD-6F62-1C57-BB09141F75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CB189E4-C4DF-1DB1-B020-4A48F173F3F7}"/>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2416FF8E-3625-E1BE-D748-1D8A4F3E77A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70E714A-B8A2-DC2A-C391-CD867AA96CE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9235834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1ADF-AF91-FFA9-DBE7-4B8F895B8E0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2802985-B4FE-4D7D-D7C9-CE055BEA4D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B98CA-A143-CF94-6796-E37273D371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89C24D3-4D9B-C4AD-540A-9929A223A8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8EB8C1-5C36-75E3-D62B-3248C0608A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20E5575-CEAC-DCA6-F1A2-C8ED4740655D}"/>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8" name="Footer Placeholder 7">
            <a:extLst>
              <a:ext uri="{FF2B5EF4-FFF2-40B4-BE49-F238E27FC236}">
                <a16:creationId xmlns:a16="http://schemas.microsoft.com/office/drawing/2014/main" id="{C3190EE2-CC04-4B52-A154-0529C9C0D79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D0EC2E81-B7EE-116F-2B04-4787D59D6DAF}"/>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712658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956AC-2E67-820D-C10B-113B23911B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EC59305-7495-10E4-7090-51B9FAA086F3}"/>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4" name="Footer Placeholder 3">
            <a:extLst>
              <a:ext uri="{FF2B5EF4-FFF2-40B4-BE49-F238E27FC236}">
                <a16:creationId xmlns:a16="http://schemas.microsoft.com/office/drawing/2014/main" id="{C3E22892-0051-363A-9230-1D794875032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D4DF5B7F-C17F-42D1-BACA-F99BE15E3539}"/>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767664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C8BD6E-D628-163E-757A-4BFB604A9A9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3" name="Footer Placeholder 2">
            <a:extLst>
              <a:ext uri="{FF2B5EF4-FFF2-40B4-BE49-F238E27FC236}">
                <a16:creationId xmlns:a16="http://schemas.microsoft.com/office/drawing/2014/main" id="{E9C2ED80-20D2-49A1-E6E2-06ED674E958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688606E3-890D-0158-F88F-5DF0085BECE5}"/>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478282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blue and white landscape&#10;&#10;Description automatically generated with medium confidence">
            <a:extLst>
              <a:ext uri="{FF2B5EF4-FFF2-40B4-BE49-F238E27FC236}">
                <a16:creationId xmlns:a16="http://schemas.microsoft.com/office/drawing/2014/main" id="{00501EA9-ACEC-733D-CEE5-745189210C52}"/>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6AB31E8-2B66-FAAC-BD96-30D19F52E2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E7E50E83-CF9B-4EDD-BB88-1BF75758ECCD}"/>
              </a:ext>
            </a:extLst>
          </p:cNvPr>
          <p:cNvSpPr>
            <a:spLocks noGrp="1"/>
          </p:cNvSpPr>
          <p:nvPr>
            <p:ph type="body" idx="1"/>
          </p:nvPr>
        </p:nvSpPr>
        <p:spPr>
          <a:xfrm>
            <a:off x="838200" y="1825625"/>
            <a:ext cx="10515600" cy="46672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04028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b="1" i="0" kern="1200" spc="-150">
          <a:solidFill>
            <a:srgbClr val="002060"/>
          </a:solidFill>
          <a:latin typeface="Tisa Offc Serif Pro" panose="02010804040101020102" pitchFamily="2" charset="0"/>
          <a:ea typeface="+mj-ea"/>
          <a:cs typeface="Tisa Offc Serif Pro" panose="02010804040101020102"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060"/>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060"/>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060"/>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713380" y="1762125"/>
            <a:ext cx="9316445" cy="2870200"/>
          </a:xfrm>
        </p:spPr>
        <p:txBody>
          <a:bodyPr/>
          <a:lstStyle/>
          <a:p>
            <a:r>
              <a:rPr lang="en-US" sz="9600" b="1" dirty="0"/>
              <a:t>Living with the Good News</a:t>
            </a:r>
            <a:endParaRPr lang="en-AU" sz="9600" b="1" dirty="0"/>
          </a:p>
        </p:txBody>
      </p:sp>
      <p:sp>
        <p:nvSpPr>
          <p:cNvPr id="3" name="Subtitle 2">
            <a:extLst>
              <a:ext uri="{FF2B5EF4-FFF2-40B4-BE49-F238E27FC236}">
                <a16:creationId xmlns:a16="http://schemas.microsoft.com/office/drawing/2014/main" id="{4B6B0EEA-03D8-F00B-F3C6-B35F4C410867}"/>
              </a:ext>
            </a:extLst>
          </p:cNvPr>
          <p:cNvSpPr>
            <a:spLocks noGrp="1"/>
          </p:cNvSpPr>
          <p:nvPr>
            <p:ph type="subTitle" idx="4294967295"/>
          </p:nvPr>
        </p:nvSpPr>
        <p:spPr>
          <a:xfrm>
            <a:off x="801688" y="4737100"/>
            <a:ext cx="9228137" cy="2043112"/>
          </a:xfrm>
        </p:spPr>
        <p:txBody>
          <a:bodyPr>
            <a:normAutofit/>
          </a:bodyPr>
          <a:lstStyle/>
          <a:p>
            <a:pPr marL="0" indent="0">
              <a:buNone/>
            </a:pPr>
            <a:r>
              <a:rPr lang="en-US" sz="4000" dirty="0">
                <a:solidFill>
                  <a:schemeClr val="bg1"/>
                </a:solidFill>
              </a:rPr>
              <a:t>Christmas Day!</a:t>
            </a:r>
            <a:endParaRPr lang="en-AU" sz="4000" dirty="0">
              <a:solidFill>
                <a:schemeClr val="bg1"/>
              </a:solidFill>
            </a:endParaRPr>
          </a:p>
        </p:txBody>
      </p:sp>
    </p:spTree>
    <p:extLst>
      <p:ext uri="{BB962C8B-B14F-4D97-AF65-F5344CB8AC3E}">
        <p14:creationId xmlns:p14="http://schemas.microsoft.com/office/powerpoint/2010/main" val="1861694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 person with a dog and sheep&#10;&#10;Description automatically generated">
            <a:extLst>
              <a:ext uri="{FF2B5EF4-FFF2-40B4-BE49-F238E27FC236}">
                <a16:creationId xmlns:a16="http://schemas.microsoft.com/office/drawing/2014/main" id="{6E877B28-785A-DE76-C40F-3FD97BD533E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016" r="6761" b="-1"/>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465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Mary, a Teenage Bride and Mother | Spirit &amp; Truth">
            <a:extLst>
              <a:ext uri="{FF2B5EF4-FFF2-40B4-BE49-F238E27FC236}">
                <a16:creationId xmlns:a16="http://schemas.microsoft.com/office/drawing/2014/main" id="{9C1D6CD3-A9D0-52CE-B27D-47AE8CE1927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7680" r="8276" b="1"/>
          <a:stretch/>
        </p:blipFill>
        <p:spPr bwMode="auto">
          <a:xfrm>
            <a:off x="-6588" y="10"/>
            <a:ext cx="12198588"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519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Christmas without the wise men?">
            <a:extLst>
              <a:ext uri="{FF2B5EF4-FFF2-40B4-BE49-F238E27FC236}">
                <a16:creationId xmlns:a16="http://schemas.microsoft.com/office/drawing/2014/main" id="{DD046AB1-1DB6-5751-C9F0-51C6B95B4CE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509" r="-2" b="-2"/>
          <a:stretch/>
        </p:blipFill>
        <p:spPr bwMode="auto">
          <a:xfrm>
            <a:off x="-6588" y="10"/>
            <a:ext cx="12198588"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4226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509587" y="771526"/>
            <a:ext cx="11172825" cy="4515698"/>
          </a:xfrm>
        </p:spPr>
        <p:txBody>
          <a:bodyPr>
            <a:normAutofit fontScale="90000"/>
          </a:bodyPr>
          <a:lstStyle/>
          <a:p>
            <a:pPr lvl="0">
              <a:lnSpc>
                <a:spcPct val="150000"/>
              </a:lnSpc>
              <a:spcAft>
                <a:spcPts val="800"/>
              </a:spcAft>
            </a:pPr>
            <a:r>
              <a:rPr lang="en-AU" sz="4000" b="0" dirty="0">
                <a:latin typeface="Tisa Offc Serif Pro" panose="02010504030101020102" pitchFamily="2" charset="0"/>
                <a:ea typeface="Calibri" panose="020F0502020204030204" pitchFamily="34" charset="0"/>
                <a:cs typeface="Times New Roman" panose="02020603050405020304" pitchFamily="18" charset="0"/>
              </a:rPr>
              <a:t>“</a:t>
            </a:r>
            <a:r>
              <a:rPr lang="en-AU" sz="4000" b="0" dirty="0">
                <a:effectLst/>
                <a:latin typeface="Tisa Offc Serif Pro" panose="02010504030101020102" pitchFamily="2" charset="0"/>
                <a:ea typeface="Calibri" panose="020F0502020204030204" pitchFamily="34" charset="0"/>
                <a:cs typeface="Times New Roman" panose="02020603050405020304" pitchFamily="18" charset="0"/>
              </a:rPr>
              <a:t>The Almighty appeared on earth as a helpless human baby, needing to be fed and changed and taught to talk like any other child. The more you think about it, the more staggering it gets. Nothing in fiction is so fantastic as this truth of the Incarnation.” </a:t>
            </a:r>
            <a:br>
              <a:rPr lang="en-AU" sz="4400" b="0" dirty="0">
                <a:effectLst/>
                <a:latin typeface="Avenir Next LT Pro" panose="020B0504020202020204" pitchFamily="34" charset="77"/>
                <a:ea typeface="Calibri" panose="020F0502020204030204" pitchFamily="34" charset="0"/>
                <a:cs typeface="Times New Roman" panose="02020603050405020304" pitchFamily="18" charset="0"/>
              </a:rPr>
            </a:br>
            <a:r>
              <a:rPr lang="en-AU" sz="2700" b="0" dirty="0">
                <a:effectLst/>
                <a:latin typeface="Avenir Next LT Pro" panose="020B0504020202020204" pitchFamily="34" charset="77"/>
                <a:ea typeface="Calibri" panose="020F0502020204030204" pitchFamily="34" charset="0"/>
                <a:cs typeface="Times New Roman" panose="02020603050405020304" pitchFamily="18" charset="0"/>
              </a:rPr>
              <a:t>(J.I. Packer)</a:t>
            </a:r>
            <a:endParaRPr lang="en-AU" sz="2400" b="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7689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519112" y="1269816"/>
            <a:ext cx="11153775" cy="3597298"/>
          </a:xfrm>
        </p:spPr>
        <p:txBody>
          <a:bodyPr>
            <a:noAutofit/>
          </a:bodyPr>
          <a:lstStyle/>
          <a:p>
            <a:pPr lvl="0">
              <a:lnSpc>
                <a:spcPct val="150000"/>
              </a:lnSpc>
              <a:spcAft>
                <a:spcPts val="800"/>
              </a:spcAft>
            </a:pPr>
            <a:r>
              <a:rPr lang="en-US" sz="3200" b="0" spc="0" dirty="0">
                <a:effectLst/>
                <a:latin typeface="Avenir Next LT Pro" panose="020B0504020202020204" pitchFamily="34" charset="77"/>
                <a:ea typeface="Calibri" panose="020F0502020204030204" pitchFamily="34" charset="0"/>
                <a:cs typeface="Times New Roman" panose="02020603050405020304" pitchFamily="18" charset="0"/>
              </a:rPr>
              <a:t>Sing a new song to the Lord! Let the whole earth sing to the Lord! Sing to the Lord; praise his name. Each day proclaim the good news that he saves.</a:t>
            </a:r>
            <a:br>
              <a:rPr lang="en-US" sz="3200" b="0" spc="0" dirty="0">
                <a:effectLst/>
                <a:latin typeface="Avenir Next LT Pro" panose="020B0504020202020204" pitchFamily="34" charset="77"/>
                <a:ea typeface="Calibri" panose="020F0502020204030204" pitchFamily="34" charset="0"/>
                <a:cs typeface="Times New Roman" panose="02020603050405020304" pitchFamily="18" charset="0"/>
              </a:rPr>
            </a:br>
            <a:br>
              <a:rPr lang="en-US" sz="32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3200" b="0" spc="0" dirty="0">
                <a:effectLst/>
                <a:latin typeface="Avenir Next LT Pro" panose="020B0504020202020204" pitchFamily="34" charset="77"/>
                <a:ea typeface="Calibri" panose="020F0502020204030204" pitchFamily="34" charset="0"/>
                <a:cs typeface="Times New Roman" panose="02020603050405020304" pitchFamily="18" charset="0"/>
              </a:rPr>
              <a:t>Psalm 62:1-2</a:t>
            </a:r>
            <a:endPar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801806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SharedWithUsers xmlns="1ad1f5a0-fa71-4dab-a083-db26db2596cf">
      <UserInfo>
        <DisplayName/>
        <AccountId xsi:nil="true"/>
        <AccountType/>
      </UserInfo>
    </SharedWithUsers>
    <MediaLengthInSeconds xmlns="583f0f69-01e1-46ca-86b7-e30e323048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4" ma:contentTypeDescription="Create a new document." ma:contentTypeScope="" ma:versionID="f3af369bf32dec6f0e67bdcb2e24f14e">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da92c5cf8790d812fe5219e1312db9f6"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1E66F1-E85A-49AD-B73A-3AAACD3F01B7}">
  <ds:schemaRefs>
    <ds:schemaRef ds:uri="http://schemas.microsoft.com/sharepoint/v3/contenttype/forms"/>
  </ds:schemaRefs>
</ds:datastoreItem>
</file>

<file path=customXml/itemProps2.xml><?xml version="1.0" encoding="utf-8"?>
<ds:datastoreItem xmlns:ds="http://schemas.openxmlformats.org/officeDocument/2006/customXml" ds:itemID="{403E7A9D-E848-4FFD-9E11-B34257EA021B}">
  <ds:schemaRefs>
    <ds:schemaRef ds:uri="http://schemas.microsoft.com/office/2006/metadata/properties"/>
    <ds:schemaRef ds:uri="http://purl.org/dc/dcmitype/"/>
    <ds:schemaRef ds:uri="http://purl.org/dc/elements/1.1/"/>
    <ds:schemaRef ds:uri="http://purl.org/dc/terms/"/>
    <ds:schemaRef ds:uri="583f0f69-01e1-46ca-86b7-e30e32304800"/>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1ad1f5a0-fa71-4dab-a083-db26db2596cf"/>
  </ds:schemaRefs>
</ds:datastoreItem>
</file>

<file path=customXml/itemProps3.xml><?xml version="1.0" encoding="utf-8"?>
<ds:datastoreItem xmlns:ds="http://schemas.openxmlformats.org/officeDocument/2006/customXml" ds:itemID="{0A5796F8-18FE-4AAB-B856-07AC41B551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128</TotalTime>
  <Words>109</Words>
  <Application>Microsoft Office PowerPoint</Application>
  <PresentationFormat>Widescreen</PresentationFormat>
  <Paragraphs>4</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Avenir Next LT Pro</vt:lpstr>
      <vt:lpstr>Calibri</vt:lpstr>
      <vt:lpstr>Tisa Offc Serif Pro</vt:lpstr>
      <vt:lpstr>1_Office Theme</vt:lpstr>
      <vt:lpstr>Living with the Good News</vt:lpstr>
      <vt:lpstr>PowerPoint Presentation</vt:lpstr>
      <vt:lpstr>PowerPoint Presentation</vt:lpstr>
      <vt:lpstr>PowerPoint Presentation</vt:lpstr>
      <vt:lpstr>“The Almighty appeared on earth as a helpless human baby, needing to be fed and changed and taught to talk like any other child. The more you think about it, the more staggering it gets. Nothing in fiction is so fantastic as this truth of the Incarnation.”  (J.I. Packer)</vt:lpstr>
      <vt:lpstr>Sing a new song to the Lord! Let the whole earth sing to the Lord! Sing to the Lord; praise his name. Each day proclaim the good news that he saves.  Psalm 62:1-2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with the Good News</dc:title>
  <dc:creator>Rod Yule</dc:creator>
  <cp:lastModifiedBy>Taryn Somerville</cp:lastModifiedBy>
  <cp:revision>2</cp:revision>
  <dcterms:created xsi:type="dcterms:W3CDTF">2023-08-27T04:18:11Z</dcterms:created>
  <dcterms:modified xsi:type="dcterms:W3CDTF">2023-10-16T02:05:58Z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Order">
    <vt:r8>97700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MediaServiceImageTags">
    <vt:lpwstr/>
  </property>
</Properties>
</file>